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4" r:id="rId3"/>
    <p:sldId id="257" r:id="rId4"/>
    <p:sldId id="275" r:id="rId5"/>
    <p:sldId id="27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1018E-35DB-4FC8-BE6D-91BA7D52908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6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84584" y="1844824"/>
            <a:ext cx="8496944" cy="3600400"/>
          </a:xfrm>
        </p:spPr>
        <p:txBody>
          <a:bodyPr>
            <a:noAutofit/>
          </a:bodyPr>
          <a:lstStyle/>
          <a:p>
            <a:r>
              <a:rPr lang="kk-KZ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 туралы жалпы мәліметтер.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құрылымдық элементтері. </a:t>
            </a:r>
            <a:r>
              <a:rPr lang="kk-K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</a:t>
            </a:r>
            <a:r>
              <a:rPr lang="kk-KZ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 құрамы.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8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9219"/>
            <a:ext cx="8229600" cy="1143000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Строительство и реконструкция автомобильных дорог   /Под. ред. А.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2005.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земляного полотна в сложных условиях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чеб. пособие / Г.Л.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Шалягин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Э.С. Спиридонов, М.С. Клыков и др.; Под ред. М.С. Клыкова. – Хабаровск: Изд-во ДВГУПС, 2005. – 131 с.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дорог, т.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/Под. ред. В.Н. Некрасова – М.: Транспорт, 1980 –416 с.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691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443872" y="764704"/>
            <a:ext cx="8448608" cy="6116429"/>
            <a:chOff x="443872" y="764704"/>
            <a:chExt cx="8448608" cy="6116429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51119" y="764704"/>
              <a:ext cx="8352928" cy="1960412"/>
              <a:chOff x="451119" y="764704"/>
              <a:chExt cx="8352928" cy="196041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851920" y="764704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 жолдары</a:t>
                </a:r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685983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Жолды жөндеуге ж/е күтуге қажетті құрылымдар</a:t>
                </a:r>
                <a:endParaRPr lang="ru-RU" sz="1400" b="1" dirty="0"/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9959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жолаушыларға </a:t>
                </a:r>
                <a:r>
                  <a:rPr lang="kk-KZ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635240" y="1933028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Автомобильдерге 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51119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Автокөлік қозғалысына арналған құрылымдар</a:t>
                </a: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/>
              <p:cNvCxnSpPr>
                <a:stCxn id="4" idx="2"/>
              </p:cNvCxnSpPr>
              <p:nvPr/>
            </p:nvCxnSpPr>
            <p:spPr>
              <a:xfrm>
                <a:off x="4824028" y="1556792"/>
                <a:ext cx="0" cy="129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423227" y="1685277"/>
                <a:ext cx="6389133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>
                <a:endCxn id="8" idx="0"/>
              </p:cNvCxnSpPr>
              <p:nvPr/>
            </p:nvCxnSpPr>
            <p:spPr>
              <a:xfrm>
                <a:off x="1423227" y="1685277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7812360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3511459" y="1689161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671699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43872" y="2849260"/>
              <a:ext cx="1944216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топырақ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үйіндісі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 жамылғысы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жолдан суды әкету жүйелері;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жасанды құрылымдар (көпірлер, тоннелдер, галереялар, тірегіш қабырғалар ж/е басқалар);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безендіру (жол белгілері, бағдаршам, разметка, қашалар, жарықтандыру ж/е басқалар)</a:t>
              </a:r>
              <a:endPara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 smtClean="0"/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39351" y="2861135"/>
              <a:ext cx="194421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ЖҚС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қызмет көрсететін пункттер;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диспечерлік пунктер;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МАИ постары.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9591" y="2852936"/>
              <a:ext cx="19442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аялдамалар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автобекеттер;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кемпингтер;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асханалар.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0252" y="2852935"/>
              <a:ext cx="20522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әкімшілік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ғимараттары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өндірістік базалар;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тұрғын үйлер;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байланыс құрылымдары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– құрылыс жұмыстарының құрамы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 құрылысымен байланысты жұмыстарың бәрін үш топқа бөлуге болады: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1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трассаны орнына келтіру және бекіту;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жолға бөлінген жолақты орманнан, талдардан, ағаш түбірінен, тастардан және т.б.-дан тазалау;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 белгілеу;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әкетуді қамтамасыз ету.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жұмыстар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 босату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 өңдеу, жылжыту және жаю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қабатпен тегістеу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Безендіру жұмыстары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 пішіндеу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 құламасын беріктіру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жерді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рекультивация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36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41043"/>
              </p:ext>
            </p:extLst>
          </p:nvPr>
        </p:nvGraphicFramePr>
        <p:xfrm>
          <a:off x="107504" y="116632"/>
          <a:ext cx="8928992" cy="66359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4084">
                  <a:extLst>
                    <a:ext uri="{9D8B030D-6E8A-4147-A177-3AD203B41FA5}">
                      <a16:colId xmlns:a16="http://schemas.microsoft.com/office/drawing/2014/main" val="2455268792"/>
                    </a:ext>
                  </a:extLst>
                </a:gridCol>
                <a:gridCol w="2746522">
                  <a:extLst>
                    <a:ext uri="{9D8B030D-6E8A-4147-A177-3AD203B41FA5}">
                      <a16:colId xmlns:a16="http://schemas.microsoft.com/office/drawing/2014/main" val="91898170"/>
                    </a:ext>
                  </a:extLst>
                </a:gridCol>
                <a:gridCol w="1739898">
                  <a:extLst>
                    <a:ext uri="{9D8B030D-6E8A-4147-A177-3AD203B41FA5}">
                      <a16:colId xmlns:a16="http://schemas.microsoft.com/office/drawing/2014/main" val="2846405659"/>
                    </a:ext>
                  </a:extLst>
                </a:gridCol>
                <a:gridCol w="2218488">
                  <a:extLst>
                    <a:ext uri="{9D8B030D-6E8A-4147-A177-3AD203B41FA5}">
                      <a16:colId xmlns:a16="http://schemas.microsoft.com/office/drawing/2014/main" val="3232734577"/>
                    </a:ext>
                  </a:extLst>
                </a:gridCol>
              </a:tblGrid>
              <a:tr h="632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Жұмыстардың топтары мен олардың сипаттамалары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Топқа кіретін жұмыстар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Еңбексыйымдылығы,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 орындалу реті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extLst>
                  <a:ext uri="{0D108BD9-81ED-4DB2-BD59-A6C34878D82A}">
                    <a16:rowId xmlns:a16="http://schemas.microsoft.com/office/drawing/2014/main" val="3446990109"/>
                  </a:ext>
                </a:extLst>
              </a:tr>
              <a:tr h="1991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extLst>
                  <a:ext uri="{0D108BD9-81ED-4DB2-BD59-A6C34878D82A}">
                    <a16:rowId xmlns:a16="http://schemas.microsoft.com/office/drawing/2014/main" val="2185132995"/>
                  </a:ext>
                </a:extLst>
              </a:tr>
              <a:tr h="1931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 жұмыстары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Жол-құрылыс </a:t>
                      </a:r>
                      <a:b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материалдарын және жартылай фабрикаттарды дайындау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Тасты, шағыл тасты, малта тасты, қожды, құмды дайындау.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Цементті бетон, асфальтты бетон, қара шағыл тасты дайындау.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Көпірлер, құбырлар және үймереттер бөлшектерін дайындау.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– қа дейін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 жағдайда және тасымалдау қашықтығының төмен мәнінде орналасқан материалдарды және өнеркәсіп қалдықтарын қолдану, өзінде өндірілген материалдарды қолдануды ұйымдастыру.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extLst>
                  <a:ext uri="{0D108BD9-81ED-4DB2-BD59-A6C34878D82A}">
                    <a16:rowId xmlns:a16="http://schemas.microsoft.com/office/drawing/2014/main" val="56064019"/>
                  </a:ext>
                </a:extLst>
              </a:tr>
              <a:tr h="1281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Көліктік жұмыстар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Су, темір немесе автомобиль жолдарымен жол-құрылыс материалдарын тасымалдау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Материалдарды қоймаларға, зауыттарға аралық базаларға және құрылыс орнына жеткізу.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Ішкі көлікпен. Жұмыс үстінде технологиялық көлікпен.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extLst>
                  <a:ext uri="{0D108BD9-81ED-4DB2-BD59-A6C34878D82A}">
                    <a16:rowId xmlns:a16="http://schemas.microsoft.com/office/drawing/2014/main" val="3181953058"/>
                  </a:ext>
                </a:extLst>
              </a:tr>
              <a:tr h="2580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 жұмыстары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 Шоғырланған жұмыстар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Б. Сызықтық жұмыстар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Көпірлер құрылысы, үлкен үйінділер мен қазыңдылар, әр деңгейдегі қиылысулар, үлкен батпақты аймақтағы жол телімдерінің құрылысы.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 жұмыстары.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жамылғысының негізі мен төсемесі құрылысы.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 өткізгіш құбырлар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Арнайы құрылыс ұйымдарымен.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Арнайы құрылыс ұйымдарымен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Арнайы құрылыс ұйымдарымен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54" marR="47354" marT="0" marB="0"/>
                </a:tc>
                <a:extLst>
                  <a:ext uri="{0D108BD9-81ED-4DB2-BD59-A6C34878D82A}">
                    <a16:rowId xmlns:a16="http://schemas.microsoft.com/office/drawing/2014/main" val="3227909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28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441</Words>
  <Application>Microsoft Office PowerPoint</Application>
  <PresentationFormat>Экран (4:3)</PresentationFormat>
  <Paragraphs>102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Автомобиль жолы туралы жалпы мәліметтер.  Негізгі құрылымдық элементтері.  Жол-құрылыс жұмыстарының құрамы.</vt:lpstr>
      <vt:lpstr>Әдебиеттер</vt:lpstr>
      <vt:lpstr>Презентация PowerPoint</vt:lpstr>
      <vt:lpstr>Жол – құрылыс жұмыстарының құрамы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32</cp:revision>
  <dcterms:created xsi:type="dcterms:W3CDTF">2015-05-18T13:34:20Z</dcterms:created>
  <dcterms:modified xsi:type="dcterms:W3CDTF">2020-09-02T16:34:05Z</dcterms:modified>
</cp:coreProperties>
</file>